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7F6-9791-478E-BA65-39C9CB286E44}" type="datetimeFigureOut">
              <a:rPr lang="de-AT" smtClean="0"/>
              <a:t>14.02.2025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A763-7A02-4D72-93CB-2B229B1F5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625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37F6-9791-478E-BA65-39C9CB286E44}" type="datetimeFigureOut">
              <a:rPr lang="de-AT" smtClean="0"/>
              <a:t>14.02.2025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A763-7A02-4D72-93CB-2B229B1F51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4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Ausgewogene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4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9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5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8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1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5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5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Essen am Arbeitsplatz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0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Umsetzung im beruflichen Alltag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4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Vielen Dank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8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Energiebedarf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10 Ernährungsregeln der Österreichischen Gesellschaft für Ernährung </a:t>
            </a:r>
            <a:r>
              <a:rPr lang="de-AT" sz="1600" smtClean="0"/>
              <a:t>(2020)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7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Gesunder Teller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Gesunde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1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Ausgewogene Ernährung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Flüssigkeitsbedarf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Flüssigkeitshaushalt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19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Gesunde Ernährung</vt:lpstr>
      <vt:lpstr>PowerPoint-Präsentation</vt:lpstr>
      <vt:lpstr>Energiebedarf</vt:lpstr>
      <vt:lpstr>10 Ernährungsregeln der Österreichischen Gesellschaft für Ernährung (2020)</vt:lpstr>
      <vt:lpstr>Gesunder Teller</vt:lpstr>
      <vt:lpstr>Gesunde Ernährung</vt:lpstr>
      <vt:lpstr>Ausgewogene Ernährung</vt:lpstr>
      <vt:lpstr>Flüssigkeitsbedarf</vt:lpstr>
      <vt:lpstr>Flüssigkeitshaushalt</vt:lpstr>
      <vt:lpstr>Ausgewogene Ernährung</vt:lpstr>
      <vt:lpstr>Gesunde Ernährung</vt:lpstr>
      <vt:lpstr>Gesunde Ernährung</vt:lpstr>
      <vt:lpstr>Gesunde Ernährung</vt:lpstr>
      <vt:lpstr>Gesunde Ernährung</vt:lpstr>
      <vt:lpstr>Gesunde Ernährung</vt:lpstr>
      <vt:lpstr>Gesunde Ernährung</vt:lpstr>
      <vt:lpstr>Gesunde Ernährung</vt:lpstr>
      <vt:lpstr>Essen am Arbeitsplatz</vt:lpstr>
      <vt:lpstr>Umsetzung im beruflichen Alltag</vt:lpstr>
      <vt:lpstr>Vielen Dank</vt:lpstr>
    </vt:vector>
  </TitlesOfParts>
  <Company>PVA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Gesunde Ernährung</dc:title>
  <dc:creator>Vidovic Ruth</dc:creator>
  <cp:lastModifiedBy>Magnet Claudia, Anästhesie, WO</cp:lastModifiedBy>
  <cp:revision>1</cp:revision>
  <dcterms:created xsi:type="dcterms:W3CDTF">2025-01-23T07:30:54Z</dcterms:created>
  <dcterms:modified xsi:type="dcterms:W3CDTF">2025-02-14T08:20:29Z</dcterms:modified>
</cp:coreProperties>
</file>